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d117c2fd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8d117c2fd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d117c2fd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8d117c2fd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ea0f5ae7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8ea0f5ae7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85f85c9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e85f85c9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ea0f5ae7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8ea0f5ae7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85f85c95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e85f85c95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85f85c95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e85f85c9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5f85c95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e85f85c95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85f85c9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e85f85c9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ea0f5ae7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8ea0f5ae7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ea0f5ae7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8ea0f5ae7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ea0f5ae7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8ea0f5ae7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ea0f5ae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8ea0f5ae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f0ed1ae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af0ed1ae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a0f5ae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8ea0f5ae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d117c2f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8d117c2f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ea0f5ae7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8ea0f5ae7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abdb056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cabdb056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ea0f5ae7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8ea0f5ae7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gif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sktop.github.com/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viviryaprenderweb.com/10-comandos-git-esenciales-para-saber-por-donde-empezar/" TargetMode="External"/><Relationship Id="rId4" Type="http://schemas.openxmlformats.org/officeDocument/2006/relationships/hyperlink" Target="https://git-scm.com/book/es/v2" TargetMode="External"/><Relationship Id="rId5" Type="http://schemas.openxmlformats.org/officeDocument/2006/relationships/hyperlink" Target="https://learngitbranching.js.org/" TargetMode="External"/><Relationship Id="rId6" Type="http://schemas.openxmlformats.org/officeDocument/2006/relationships/hyperlink" Target="https://github.github.com/training-kit/downloads/es_ES/github-git-cheat-sheet/" TargetMode="External"/><Relationship Id="rId7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-scm.com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104175" y="3934926"/>
            <a:ext cx="3531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00AE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 y Github</a:t>
            </a:r>
            <a:endParaRPr b="1" i="0" sz="3000" u="none" cap="none" strike="noStrike">
              <a:solidFill>
                <a:srgbClr val="00AE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47473" t="0"/>
          <a:stretch/>
        </p:blipFill>
        <p:spPr>
          <a:xfrm>
            <a:off x="5384776" y="3765475"/>
            <a:ext cx="1263225" cy="7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34180" l="0" r="0" t="0"/>
          <a:stretch/>
        </p:blipFill>
        <p:spPr>
          <a:xfrm>
            <a:off x="0" y="0"/>
            <a:ext cx="9144000" cy="338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28858" l="0" r="0" t="15570"/>
          <a:stretch/>
        </p:blipFill>
        <p:spPr>
          <a:xfrm>
            <a:off x="0" y="0"/>
            <a:ext cx="9144000" cy="338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EE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FFFFFF"/>
                </a:solidFill>
              </a:rPr>
              <a:t>Ejercicio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Resumen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482700" y="747575"/>
            <a:ext cx="81786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Crear una carpeta aparte y en esa carpeta crear un archivo Biografia.txt, agregar una </a:t>
            </a:r>
            <a:r>
              <a:rPr lang="es" sz="1500"/>
              <a:t>biografía</a:t>
            </a:r>
            <a:r>
              <a:rPr lang="es" sz="1500"/>
              <a:t>, inicializar git, registrar 3 commit cada uno con sus cambios, verificando el estado en cada paso y regresar a un commit anterior. - 10 min.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git init - inicializar</a:t>
            </a:r>
            <a:endParaRPr i="1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git status - verificar el estado del repositorio</a:t>
            </a:r>
            <a:endParaRPr i="1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git add &lt;archivo&gt; - agregar al stage</a:t>
            </a:r>
            <a:endParaRPr i="1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git commit -m “mensaje - crear commit</a:t>
            </a:r>
            <a:endParaRPr i="1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git log - verificar commits</a:t>
            </a:r>
            <a:endParaRPr i="1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git config </a:t>
            </a:r>
            <a:endParaRPr i="1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git config --list</a:t>
            </a:r>
            <a:endParaRPr i="1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git config --global user.&lt;name - email&gt;</a:t>
            </a:r>
            <a:endParaRPr i="1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git show &lt;archivo&gt; - cambios en especifico</a:t>
            </a:r>
            <a:endParaRPr i="1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git diff &lt;token1&gt; &lt;token2&gt; - comparar cambios entre commits</a:t>
            </a:r>
            <a:endParaRPr i="1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git reset &lt;token&gt; &lt;--hard --soft</a:t>
            </a:r>
            <a:r>
              <a:rPr lang="es" sz="1500"/>
              <a:t>&gt; -</a:t>
            </a:r>
            <a:r>
              <a:rPr i="1" lang="es" sz="1500"/>
              <a:t> regresar a commit anterior</a:t>
            </a:r>
            <a:endParaRPr i="1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Ramas</a:t>
            </a:r>
            <a:endParaRPr>
              <a:solidFill>
                <a:srgbClr val="00AEEF"/>
              </a:solidFill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538" y="854450"/>
            <a:ext cx="6132935" cy="409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Ramas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457925" y="1556700"/>
            <a:ext cx="39423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En git tenemos lo que son ramas, como dice su nombre si en algún momento deseamos a partir de un commit realizar cambios sin afectar a nuestra rama principal (master), podemos crear ramas adicionales para en algún momento juntarlas, es algo muy común en desarrollo.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 u="sng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675" y="1828800"/>
            <a:ext cx="38100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Ramas en </a:t>
            </a:r>
            <a:r>
              <a:rPr lang="es">
                <a:solidFill>
                  <a:srgbClr val="00AEEF"/>
                </a:solidFill>
              </a:rPr>
              <a:t>Git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443775" y="863550"/>
            <a:ext cx="39423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 u="sng"/>
              <a:t>Para hacernos una idea:</a:t>
            </a:r>
            <a:endParaRPr b="1" sz="1400" u="sng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 u="sng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Algo asi como esto: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----------&gt;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Pero que visto por los momentos que guardamos esos cambios seria algo asi: 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---------&gt;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 u="sng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900" y="747575"/>
            <a:ext cx="3579450" cy="2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900" y="2883825"/>
            <a:ext cx="3612475" cy="20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EE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FFFFFF"/>
                </a:solidFill>
              </a:rPr>
              <a:t>Cómo</a:t>
            </a:r>
            <a:r>
              <a:rPr lang="es">
                <a:solidFill>
                  <a:srgbClr val="FFFFFF"/>
                </a:solidFill>
              </a:rPr>
              <a:t> trabajamos en equipo?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Ciclo de vida con origen remoto</a:t>
            </a:r>
            <a:endParaRPr>
              <a:solidFill>
                <a:srgbClr val="00AEEF"/>
              </a:solidFill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625" y="1069025"/>
            <a:ext cx="54292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Ciclo de vida con origen remoto</a:t>
            </a:r>
            <a:endParaRPr>
              <a:solidFill>
                <a:srgbClr val="00AEEF"/>
              </a:solidFill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b="5812" l="2244" r="8700" t="21071"/>
          <a:stretch/>
        </p:blipFill>
        <p:spPr>
          <a:xfrm>
            <a:off x="1601250" y="1840200"/>
            <a:ext cx="5941501" cy="27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Ciclo de vida con origen remoto</a:t>
            </a:r>
            <a:endParaRPr>
              <a:solidFill>
                <a:srgbClr val="00AEEF"/>
              </a:solidFill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38" y="1231600"/>
            <a:ext cx="595312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Github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534600" y="847025"/>
            <a:ext cx="39423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Git es muy útil, pero funciona de forma local (en nuestra pc) </a:t>
            </a:r>
            <a:r>
              <a:rPr lang="es" sz="1500"/>
              <a:t>así</a:t>
            </a:r>
            <a:r>
              <a:rPr lang="es" sz="1500"/>
              <a:t> que colaborar es complicado.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Para eso existe Github, github es una plataforma donde podemos subir nuestros proyectos, colaborar, comentar, como en una red social, pero de proyectos hechos con </a:t>
            </a:r>
            <a:r>
              <a:rPr lang="es" sz="1500"/>
              <a:t>código</a:t>
            </a:r>
            <a:r>
              <a:rPr lang="es" sz="1500"/>
              <a:t>: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Para eso vamos a tener que crearnos una cuenta en </a:t>
            </a:r>
            <a:r>
              <a:rPr b="1" lang="es" sz="1500"/>
              <a:t>github.com</a:t>
            </a:r>
            <a:endParaRPr b="1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325" y="814000"/>
            <a:ext cx="230179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838" y="2614850"/>
            <a:ext cx="3512476" cy="16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Git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6947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 u="sng"/>
              <a:t>Git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Cuando escribimos código muchas veces es una tarea que desarrollamos partes, etapas o con otras personas y suelen haber cambios/correcciones que se realizan.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GIT es un sistema de control de versiones que nos ayuda a manejar esos cambios</a:t>
            </a:r>
            <a:r>
              <a:rPr lang="es"/>
              <a:t>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 u="sng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Github Desktop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534600" y="847025"/>
            <a:ext cx="39423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Github Desktop es un programa que nos permite utilizar git y conectarnos con Github mediante un programa instalado en nuestra PC, muy útil y sencillo si nos liamos un poco con los comandos. 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Lo podemos conseguir en: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https://desktop.github.com/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575" y="1566125"/>
            <a:ext cx="3697249" cy="20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Contenido Extra: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534600" y="847025"/>
            <a:ext cx="39423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Comandos para empezar con Git: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https://viviryaprenderweb.com/10-comandos-git-esenciales-para-saber-por-donde-empezar/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Git Book - Oficial y en Español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https://git-scm.com/book/es/v2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Aprender git y ver como es en vivo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5"/>
              </a:rPr>
              <a:t>https://learngitbranching.js.org/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Cheatsheet Git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hlink"/>
                </a:solidFill>
                <a:hlinkClick r:id="rId6"/>
              </a:rPr>
              <a:t>https://github.github.com/training-kit/downloads/es_ES/github-git-cheat-sheet/</a:t>
            </a:r>
            <a:endParaRPr sz="1200"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6900" y="891725"/>
            <a:ext cx="4362300" cy="32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Git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43775" y="863550"/>
            <a:ext cx="39423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 u="sng"/>
              <a:t>Para hacernos una idea: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Por ejemplo cuando hacemos una monografía o documento, no pasa que nos quedamos con muchas versiones del archivo según lo vamos modificando?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 u="sng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16093"/>
          <a:stretch/>
        </p:blipFill>
        <p:spPr>
          <a:xfrm>
            <a:off x="4811375" y="1057575"/>
            <a:ext cx="3719400" cy="31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200" y="152400"/>
            <a:ext cx="334558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Git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43775" y="863550"/>
            <a:ext cx="39423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 u="sng"/>
              <a:t>Para hacernos una idea: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Utilizando GIT en vez de crear varios archivos para cada cambio, mantendremos un solo archivo con todos los cambios y podremos &lt;- retroceder / avanzar -&gt; a través de esos cambios, juntarlos, crear una línea donde se guarden solo unos cambios en especifico (ramas) haciendo que no nos llenemos de archivos y sea más sencillo manejarlo.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 u="sng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200" y="668800"/>
            <a:ext cx="4453125" cy="2593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887" y="3214475"/>
            <a:ext cx="3909418" cy="1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40000" y="167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Commit</a:t>
            </a:r>
            <a:endParaRPr>
              <a:solidFill>
                <a:srgbClr val="00AEEF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477" y="2047550"/>
            <a:ext cx="5316751" cy="30959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2080050" y="1616100"/>
            <a:ext cx="1188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Nunito"/>
                <a:ea typeface="Nunito"/>
                <a:cs typeface="Nunito"/>
                <a:sym typeface="Nunito"/>
              </a:rPr>
              <a:t>COMMIT 1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2504550" y="2016375"/>
            <a:ext cx="219300" cy="339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AE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442275" y="1616100"/>
            <a:ext cx="1188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Nunito"/>
                <a:ea typeface="Nunito"/>
                <a:cs typeface="Nunito"/>
                <a:sym typeface="Nunito"/>
              </a:rPr>
              <a:t>COMMIT 2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3866775" y="2016375"/>
            <a:ext cx="219300" cy="339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AE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4861100" y="1616100"/>
            <a:ext cx="1188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Nunito"/>
                <a:ea typeface="Nunito"/>
                <a:cs typeface="Nunito"/>
                <a:sym typeface="Nunito"/>
              </a:rPr>
              <a:t>COMMIT 3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5285600" y="2016375"/>
            <a:ext cx="219300" cy="339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AE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43775" y="863550"/>
            <a:ext cx="824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Git trabaja con commits, un commit es un punto en el tiempo con </a:t>
            </a:r>
            <a:r>
              <a:rPr lang="es" sz="1400"/>
              <a:t>correcciones</a:t>
            </a:r>
            <a:r>
              <a:rPr lang="es" sz="1400"/>
              <a:t> o nuevos cambios agregados a nuestro archivo(s).</a:t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Que vamos a requerir para usar Git?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43775" y="863550"/>
            <a:ext cx="39423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Instalar Git: lo podemos instalar desde: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https://git-scm.com/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Una terminal: en Windows podemos utilizar el símbolo del sistema.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Un editor de texto: nos sirve desde notepad, hasta VSCode, ya que git trabaja con texto plano (. txt , sin formato), preferentemente usaremos VSCode.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 u="sng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350" y="1051425"/>
            <a:ext cx="2440100" cy="10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750" y="2212275"/>
            <a:ext cx="2328924" cy="12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8920" y="3526095"/>
            <a:ext cx="1348750" cy="13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Configurar Git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43775" y="863550"/>
            <a:ext cx="39423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Git necesita saber quienes somos antes de empezar a trabajar tenemos que indicar nuestro correo y contraseña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git config --list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git config --global user.name "nombre"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git config --global user.email "mail"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2" name="Google Shape;112;p20"/>
          <p:cNvSpPr txBox="1"/>
          <p:nvPr/>
        </p:nvSpPr>
        <p:spPr>
          <a:xfrm>
            <a:off x="4839275" y="1634325"/>
            <a:ext cx="657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Directorio de trabajo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6534025" y="1634325"/>
            <a:ext cx="657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Inicializar 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8365825" y="1786725"/>
            <a:ext cx="657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Stage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(Pendiente)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6534025" y="3502675"/>
            <a:ext cx="657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Commit en el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Repositorio Local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250" y="1634325"/>
            <a:ext cx="4108725" cy="24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AEEF"/>
                </a:solidFill>
              </a:rPr>
              <a:t>Ciclo de vida Git</a:t>
            </a:r>
            <a:endParaRPr>
              <a:solidFill>
                <a:srgbClr val="00AEEF"/>
              </a:solidFill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443775" y="863550"/>
            <a:ext cx="39423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Por eso Git maneja un ciclo de vida para los cambios: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Proyecto no Inicializado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Proyecto inicializado.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Se añade archivo(s) al Stage(RAM).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Se hace un commit (un punto de tiempo) al archivo(s)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??????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Vamos a ver cómo se realiza este proceso:</a:t>
            </a:r>
            <a:endParaRPr sz="12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475" y="899975"/>
            <a:ext cx="4453125" cy="31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4839275" y="1634325"/>
            <a:ext cx="657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Directorio de trabajo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534025" y="1634325"/>
            <a:ext cx="657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Inicializar 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8365825" y="1786725"/>
            <a:ext cx="657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Stage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(Pendiente)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6534025" y="3502675"/>
            <a:ext cx="657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Commit en el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Nunito"/>
                <a:ea typeface="Nunito"/>
                <a:cs typeface="Nunito"/>
                <a:sym typeface="Nunito"/>
              </a:rPr>
              <a:t>Repositorio Local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EF28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